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3"/>
  </p:notesMasterIdLst>
  <p:sldIdLst>
    <p:sldId id="281" r:id="rId3"/>
    <p:sldId id="275" r:id="rId4"/>
    <p:sldId id="276" r:id="rId5"/>
    <p:sldId id="277" r:id="rId6"/>
    <p:sldId id="278" r:id="rId7"/>
    <p:sldId id="279" r:id="rId8"/>
    <p:sldId id="280" r:id="rId9"/>
    <p:sldId id="267" r:id="rId10"/>
    <p:sldId id="273" r:id="rId11"/>
    <p:sldId id="274" r:id="rId12"/>
  </p:sldIdLst>
  <p:sldSz cx="9906000" cy="6858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6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12" autoAdjust="0"/>
    <p:restoredTop sz="94660"/>
  </p:normalViewPr>
  <p:slideViewPr>
    <p:cSldViewPr snapToGrid="0">
      <p:cViewPr>
        <p:scale>
          <a:sx n="123" d="100"/>
          <a:sy n="123" d="100"/>
        </p:scale>
        <p:origin x="-72" y="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0690900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81090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37684" y="992767"/>
            <a:ext cx="9230651" cy="2736800"/>
          </a:xfrm>
          <a:prstGeom prst="rect">
            <a:avLst/>
          </a:prstGeom>
        </p:spPr>
        <p:txBody>
          <a:bodyPr wrap="square" lIns="107269" tIns="107269" rIns="107269" bIns="107269" anchor="b" anchorCtr="0"/>
          <a:lstStyle>
            <a:lvl1pPr lvl="0" algn="ctr">
              <a:spcBef>
                <a:spcPts val="0"/>
              </a:spcBef>
              <a:buSzPct val="100000"/>
              <a:defRPr sz="6100"/>
            </a:lvl1pPr>
            <a:lvl2pPr lvl="1" algn="ctr">
              <a:spcBef>
                <a:spcPts val="0"/>
              </a:spcBef>
              <a:buSzPct val="100000"/>
              <a:defRPr sz="6100"/>
            </a:lvl2pPr>
            <a:lvl3pPr lvl="2" algn="ctr">
              <a:spcBef>
                <a:spcPts val="0"/>
              </a:spcBef>
              <a:buSzPct val="100000"/>
              <a:defRPr sz="6100"/>
            </a:lvl3pPr>
            <a:lvl4pPr lvl="3" algn="ctr">
              <a:spcBef>
                <a:spcPts val="0"/>
              </a:spcBef>
              <a:buSzPct val="100000"/>
              <a:defRPr sz="6100"/>
            </a:lvl4pPr>
            <a:lvl5pPr lvl="4" algn="ctr">
              <a:spcBef>
                <a:spcPts val="0"/>
              </a:spcBef>
              <a:buSzPct val="100000"/>
              <a:defRPr sz="6100"/>
            </a:lvl5pPr>
            <a:lvl6pPr lvl="5" algn="ctr">
              <a:spcBef>
                <a:spcPts val="0"/>
              </a:spcBef>
              <a:buSzPct val="100000"/>
              <a:defRPr sz="6100"/>
            </a:lvl6pPr>
            <a:lvl7pPr lvl="6" algn="ctr">
              <a:spcBef>
                <a:spcPts val="0"/>
              </a:spcBef>
              <a:buSzPct val="100000"/>
              <a:defRPr sz="6100"/>
            </a:lvl7pPr>
            <a:lvl8pPr lvl="7" algn="ctr">
              <a:spcBef>
                <a:spcPts val="0"/>
              </a:spcBef>
              <a:buSzPct val="100000"/>
              <a:defRPr sz="6100"/>
            </a:lvl8pPr>
            <a:lvl9pPr lvl="8" algn="ctr">
              <a:spcBef>
                <a:spcPts val="0"/>
              </a:spcBef>
              <a:buSzPct val="100000"/>
              <a:defRPr sz="61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37676" y="3778833"/>
            <a:ext cx="9230651" cy="10568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3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17" y="5457852"/>
            <a:ext cx="1543050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6747200" y="0"/>
            <a:ext cx="315880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287" tIns="53643" rIns="107287" bIns="53643" rtlCol="0" anchor="ctr"/>
          <a:lstStyle/>
          <a:p>
            <a:pPr algn="ctr"/>
            <a:endParaRPr lang="fr-FR" sz="1900" kern="1200" dirty="0" smtClean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0521" y="1579034"/>
            <a:ext cx="9224961" cy="4487333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705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0521" y="1579034"/>
            <a:ext cx="9224961" cy="4487333"/>
          </a:xfrm>
        </p:spPr>
        <p:txBody>
          <a:bodyPr/>
          <a:lstStyle>
            <a:lvl1pPr>
              <a:defRPr/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/>
            </a:lvl6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743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0519" y="357719"/>
            <a:ext cx="5230873" cy="3069165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6500" baseline="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Cliquez pour modifier le titre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6284121" y="355602"/>
            <a:ext cx="3281361" cy="453813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6579" y="3605525"/>
            <a:ext cx="5233785" cy="1288208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/>
                </a:solidFill>
              </a:defRPr>
            </a:lvl1pPr>
            <a:lvl2pPr marL="212338" indent="-212338" algn="l">
              <a:buClr>
                <a:schemeClr val="bg2"/>
              </a:buClr>
              <a:buSzPct val="10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477298" indent="-223866" algn="l">
              <a:spcBef>
                <a:spcPts val="394"/>
              </a:spcBef>
              <a:buClrTx/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  <a:latin typeface="Helvetica 55 Roman" panose="020B0604020202020204" pitchFamily="34" charset="0"/>
              </a:defRPr>
            </a:lvl3pPr>
            <a:lvl4pPr marL="696940" indent="-202746" algn="l">
              <a:spcBef>
                <a:spcPts val="28"/>
              </a:spcBef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 marL="937701" indent="-223866" algn="l">
              <a:buFont typeface="Helvetica 55 Roman" panose="020B0604020202020204" pitchFamily="34" charset="0"/>
              <a:buChar char="–"/>
              <a:defRPr>
                <a:solidFill>
                  <a:schemeClr val="tx1"/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nom du présentateur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39664" y="5645152"/>
            <a:ext cx="663840" cy="817033"/>
            <a:chOff x="313535" y="4233863"/>
            <a:chExt cx="612775" cy="612775"/>
          </a:xfrm>
        </p:grpSpPr>
        <p:sp>
          <p:nvSpPr>
            <p:cNvPr id="43" name="Rectangle 5"/>
            <p:cNvSpPr>
              <a:spLocks noChangeArrowheads="1"/>
            </p:cNvSpPr>
            <p:nvPr userDrawn="1"/>
          </p:nvSpPr>
          <p:spPr bwMode="auto">
            <a:xfrm>
              <a:off x="313535" y="4233863"/>
              <a:ext cx="612775" cy="612775"/>
            </a:xfrm>
            <a:prstGeom prst="rect">
              <a:avLst/>
            </a:prstGeom>
            <a:solidFill>
              <a:srgbClr val="FF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4" name="Freeform 6"/>
            <p:cNvSpPr>
              <a:spLocks noEditPoints="1"/>
            </p:cNvSpPr>
            <p:nvPr userDrawn="1"/>
          </p:nvSpPr>
          <p:spPr bwMode="auto">
            <a:xfrm>
              <a:off x="500860" y="4708526"/>
              <a:ext cx="74613" cy="87313"/>
            </a:xfrm>
            <a:custGeom>
              <a:avLst/>
              <a:gdLst>
                <a:gd name="T0" fmla="*/ 66 w 93"/>
                <a:gd name="T1" fmla="*/ 99 h 109"/>
                <a:gd name="T2" fmla="*/ 31 w 93"/>
                <a:gd name="T3" fmla="*/ 109 h 109"/>
                <a:gd name="T4" fmla="*/ 0 w 93"/>
                <a:gd name="T5" fmla="*/ 79 h 109"/>
                <a:gd name="T6" fmla="*/ 66 w 93"/>
                <a:gd name="T7" fmla="*/ 37 h 109"/>
                <a:gd name="T8" fmla="*/ 66 w 93"/>
                <a:gd name="T9" fmla="*/ 32 h 109"/>
                <a:gd name="T10" fmla="*/ 49 w 93"/>
                <a:gd name="T11" fmla="*/ 19 h 109"/>
                <a:gd name="T12" fmla="*/ 24 w 93"/>
                <a:gd name="T13" fmla="*/ 32 h 109"/>
                <a:gd name="T14" fmla="*/ 5 w 93"/>
                <a:gd name="T15" fmla="*/ 21 h 109"/>
                <a:gd name="T16" fmla="*/ 50 w 93"/>
                <a:gd name="T17" fmla="*/ 0 h 109"/>
                <a:gd name="T18" fmla="*/ 93 w 93"/>
                <a:gd name="T19" fmla="*/ 32 h 109"/>
                <a:gd name="T20" fmla="*/ 93 w 93"/>
                <a:gd name="T21" fmla="*/ 108 h 109"/>
                <a:gd name="T22" fmla="*/ 68 w 93"/>
                <a:gd name="T23" fmla="*/ 108 h 109"/>
                <a:gd name="T24" fmla="*/ 66 w 93"/>
                <a:gd name="T25" fmla="*/ 99 h 109"/>
                <a:gd name="T26" fmla="*/ 27 w 93"/>
                <a:gd name="T27" fmla="*/ 77 h 109"/>
                <a:gd name="T28" fmla="*/ 39 w 93"/>
                <a:gd name="T29" fmla="*/ 90 h 109"/>
                <a:gd name="T30" fmla="*/ 65 w 93"/>
                <a:gd name="T31" fmla="*/ 79 h 109"/>
                <a:gd name="T32" fmla="*/ 65 w 93"/>
                <a:gd name="T33" fmla="*/ 54 h 109"/>
                <a:gd name="T34" fmla="*/ 27 w 93"/>
                <a:gd name="T35" fmla="*/ 7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3" h="109">
                  <a:moveTo>
                    <a:pt x="66" y="99"/>
                  </a:moveTo>
                  <a:cubicBezTo>
                    <a:pt x="55" y="106"/>
                    <a:pt x="43" y="109"/>
                    <a:pt x="31" y="109"/>
                  </a:cubicBezTo>
                  <a:cubicBezTo>
                    <a:pt x="11" y="109"/>
                    <a:pt x="0" y="96"/>
                    <a:pt x="0" y="79"/>
                  </a:cubicBezTo>
                  <a:cubicBezTo>
                    <a:pt x="0" y="55"/>
                    <a:pt x="21" y="42"/>
                    <a:pt x="66" y="37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24"/>
                    <a:pt x="60" y="19"/>
                    <a:pt x="49" y="19"/>
                  </a:cubicBezTo>
                  <a:cubicBezTo>
                    <a:pt x="39" y="19"/>
                    <a:pt x="30" y="24"/>
                    <a:pt x="24" y="3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5" y="7"/>
                    <a:pt x="30" y="0"/>
                    <a:pt x="50" y="0"/>
                  </a:cubicBezTo>
                  <a:cubicBezTo>
                    <a:pt x="77" y="0"/>
                    <a:pt x="93" y="12"/>
                    <a:pt x="93" y="32"/>
                  </a:cubicBezTo>
                  <a:cubicBezTo>
                    <a:pt x="93" y="32"/>
                    <a:pt x="93" y="108"/>
                    <a:pt x="93" y="108"/>
                  </a:cubicBezTo>
                  <a:cubicBezTo>
                    <a:pt x="68" y="108"/>
                    <a:pt x="68" y="108"/>
                    <a:pt x="68" y="108"/>
                  </a:cubicBezTo>
                  <a:lnTo>
                    <a:pt x="66" y="99"/>
                  </a:lnTo>
                  <a:close/>
                  <a:moveTo>
                    <a:pt x="27" y="77"/>
                  </a:moveTo>
                  <a:cubicBezTo>
                    <a:pt x="27" y="84"/>
                    <a:pt x="31" y="90"/>
                    <a:pt x="39" y="90"/>
                  </a:cubicBezTo>
                  <a:cubicBezTo>
                    <a:pt x="48" y="90"/>
                    <a:pt x="57" y="87"/>
                    <a:pt x="65" y="79"/>
                  </a:cubicBezTo>
                  <a:cubicBezTo>
                    <a:pt x="65" y="54"/>
                    <a:pt x="65" y="54"/>
                    <a:pt x="65" y="54"/>
                  </a:cubicBezTo>
                  <a:cubicBezTo>
                    <a:pt x="39" y="57"/>
                    <a:pt x="27" y="64"/>
                    <a:pt x="27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5" name="Freeform 7"/>
            <p:cNvSpPr>
              <a:spLocks/>
            </p:cNvSpPr>
            <p:nvPr userDrawn="1"/>
          </p:nvSpPr>
          <p:spPr bwMode="auto">
            <a:xfrm>
              <a:off x="592935" y="4708526"/>
              <a:ext cx="76200" cy="87313"/>
            </a:xfrm>
            <a:custGeom>
              <a:avLst/>
              <a:gdLst>
                <a:gd name="T0" fmla="*/ 0 w 94"/>
                <a:gd name="T1" fmla="*/ 5 h 108"/>
                <a:gd name="T2" fmla="*/ 23 w 94"/>
                <a:gd name="T3" fmla="*/ 2 h 108"/>
                <a:gd name="T4" fmla="*/ 25 w 94"/>
                <a:gd name="T5" fmla="*/ 15 h 108"/>
                <a:gd name="T6" fmla="*/ 61 w 94"/>
                <a:gd name="T7" fmla="*/ 0 h 108"/>
                <a:gd name="T8" fmla="*/ 94 w 94"/>
                <a:gd name="T9" fmla="*/ 34 h 108"/>
                <a:gd name="T10" fmla="*/ 94 w 94"/>
                <a:gd name="T11" fmla="*/ 108 h 108"/>
                <a:gd name="T12" fmla="*/ 66 w 94"/>
                <a:gd name="T13" fmla="*/ 108 h 108"/>
                <a:gd name="T14" fmla="*/ 66 w 94"/>
                <a:gd name="T15" fmla="*/ 39 h 108"/>
                <a:gd name="T16" fmla="*/ 53 w 94"/>
                <a:gd name="T17" fmla="*/ 21 h 108"/>
                <a:gd name="T18" fmla="*/ 27 w 94"/>
                <a:gd name="T19" fmla="*/ 32 h 108"/>
                <a:gd name="T20" fmla="*/ 27 w 94"/>
                <a:gd name="T21" fmla="*/ 108 h 108"/>
                <a:gd name="T22" fmla="*/ 0 w 94"/>
                <a:gd name="T23" fmla="*/ 108 h 108"/>
                <a:gd name="T24" fmla="*/ 0 w 94"/>
                <a:gd name="T25" fmla="*/ 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08">
                  <a:moveTo>
                    <a:pt x="0" y="5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38" y="5"/>
                    <a:pt x="48" y="0"/>
                    <a:pt x="61" y="0"/>
                  </a:cubicBezTo>
                  <a:cubicBezTo>
                    <a:pt x="83" y="0"/>
                    <a:pt x="94" y="12"/>
                    <a:pt x="94" y="34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6" y="26"/>
                    <a:pt x="63" y="21"/>
                    <a:pt x="53" y="21"/>
                  </a:cubicBezTo>
                  <a:cubicBezTo>
                    <a:pt x="45" y="21"/>
                    <a:pt x="36" y="24"/>
                    <a:pt x="27" y="32"/>
                  </a:cubicBezTo>
                  <a:cubicBezTo>
                    <a:pt x="27" y="108"/>
                    <a:pt x="27" y="108"/>
                    <a:pt x="27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6" name="Freeform 8"/>
            <p:cNvSpPr>
              <a:spLocks noEditPoints="1"/>
            </p:cNvSpPr>
            <p:nvPr userDrawn="1"/>
          </p:nvSpPr>
          <p:spPr bwMode="auto">
            <a:xfrm>
              <a:off x="778673" y="4708526"/>
              <a:ext cx="79375" cy="88900"/>
            </a:xfrm>
            <a:custGeom>
              <a:avLst/>
              <a:gdLst>
                <a:gd name="T0" fmla="*/ 50 w 98"/>
                <a:gd name="T1" fmla="*/ 110 h 110"/>
                <a:gd name="T2" fmla="*/ 0 w 98"/>
                <a:gd name="T3" fmla="*/ 55 h 110"/>
                <a:gd name="T4" fmla="*/ 49 w 98"/>
                <a:gd name="T5" fmla="*/ 0 h 110"/>
                <a:gd name="T6" fmla="*/ 98 w 98"/>
                <a:gd name="T7" fmla="*/ 54 h 110"/>
                <a:gd name="T8" fmla="*/ 97 w 98"/>
                <a:gd name="T9" fmla="*/ 59 h 110"/>
                <a:gd name="T10" fmla="*/ 27 w 98"/>
                <a:gd name="T11" fmla="*/ 59 h 110"/>
                <a:gd name="T12" fmla="*/ 52 w 98"/>
                <a:gd name="T13" fmla="*/ 89 h 110"/>
                <a:gd name="T14" fmla="*/ 76 w 98"/>
                <a:gd name="T15" fmla="*/ 76 h 110"/>
                <a:gd name="T16" fmla="*/ 96 w 98"/>
                <a:gd name="T17" fmla="*/ 87 h 110"/>
                <a:gd name="T18" fmla="*/ 50 w 98"/>
                <a:gd name="T19" fmla="*/ 110 h 110"/>
                <a:gd name="T20" fmla="*/ 70 w 98"/>
                <a:gd name="T21" fmla="*/ 41 h 110"/>
                <a:gd name="T22" fmla="*/ 49 w 98"/>
                <a:gd name="T23" fmla="*/ 19 h 110"/>
                <a:gd name="T24" fmla="*/ 28 w 98"/>
                <a:gd name="T25" fmla="*/ 41 h 110"/>
                <a:gd name="T26" fmla="*/ 70 w 98"/>
                <a:gd name="T27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110">
                  <a:moveTo>
                    <a:pt x="50" y="110"/>
                  </a:moveTo>
                  <a:cubicBezTo>
                    <a:pt x="19" y="110"/>
                    <a:pt x="0" y="90"/>
                    <a:pt x="0" y="55"/>
                  </a:cubicBezTo>
                  <a:cubicBezTo>
                    <a:pt x="0" y="20"/>
                    <a:pt x="19" y="0"/>
                    <a:pt x="49" y="0"/>
                  </a:cubicBezTo>
                  <a:cubicBezTo>
                    <a:pt x="80" y="0"/>
                    <a:pt x="98" y="20"/>
                    <a:pt x="98" y="54"/>
                  </a:cubicBezTo>
                  <a:cubicBezTo>
                    <a:pt x="98" y="56"/>
                    <a:pt x="97" y="57"/>
                    <a:pt x="97" y="59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8" y="79"/>
                    <a:pt x="36" y="89"/>
                    <a:pt x="52" y="89"/>
                  </a:cubicBezTo>
                  <a:cubicBezTo>
                    <a:pt x="63" y="89"/>
                    <a:pt x="70" y="85"/>
                    <a:pt x="76" y="76"/>
                  </a:cubicBezTo>
                  <a:cubicBezTo>
                    <a:pt x="96" y="87"/>
                    <a:pt x="96" y="87"/>
                    <a:pt x="96" y="87"/>
                  </a:cubicBezTo>
                  <a:cubicBezTo>
                    <a:pt x="87" y="102"/>
                    <a:pt x="71" y="110"/>
                    <a:pt x="50" y="110"/>
                  </a:cubicBezTo>
                  <a:close/>
                  <a:moveTo>
                    <a:pt x="70" y="41"/>
                  </a:moveTo>
                  <a:cubicBezTo>
                    <a:pt x="70" y="27"/>
                    <a:pt x="62" y="19"/>
                    <a:pt x="49" y="19"/>
                  </a:cubicBezTo>
                  <a:cubicBezTo>
                    <a:pt x="37" y="19"/>
                    <a:pt x="29" y="27"/>
                    <a:pt x="28" y="41"/>
                  </a:cubicBezTo>
                  <a:lnTo>
                    <a:pt x="70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 userDrawn="1"/>
          </p:nvSpPr>
          <p:spPr bwMode="auto">
            <a:xfrm>
              <a:off x="346873" y="4708526"/>
              <a:ext cx="84138" cy="88900"/>
            </a:xfrm>
            <a:custGeom>
              <a:avLst/>
              <a:gdLst>
                <a:gd name="T0" fmla="*/ 52 w 104"/>
                <a:gd name="T1" fmla="*/ 111 h 111"/>
                <a:gd name="T2" fmla="*/ 0 w 104"/>
                <a:gd name="T3" fmla="*/ 55 h 111"/>
                <a:gd name="T4" fmla="*/ 52 w 104"/>
                <a:gd name="T5" fmla="*/ 0 h 111"/>
                <a:gd name="T6" fmla="*/ 104 w 104"/>
                <a:gd name="T7" fmla="*/ 55 h 111"/>
                <a:gd name="T8" fmla="*/ 52 w 104"/>
                <a:gd name="T9" fmla="*/ 111 h 111"/>
                <a:gd name="T10" fmla="*/ 52 w 104"/>
                <a:gd name="T11" fmla="*/ 23 h 111"/>
                <a:gd name="T12" fmla="*/ 28 w 104"/>
                <a:gd name="T13" fmla="*/ 55 h 111"/>
                <a:gd name="T14" fmla="*/ 52 w 104"/>
                <a:gd name="T15" fmla="*/ 87 h 111"/>
                <a:gd name="T16" fmla="*/ 77 w 104"/>
                <a:gd name="T17" fmla="*/ 55 h 111"/>
                <a:gd name="T18" fmla="*/ 52 w 104"/>
                <a:gd name="T19" fmla="*/ 2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1">
                  <a:moveTo>
                    <a:pt x="52" y="111"/>
                  </a:moveTo>
                  <a:cubicBezTo>
                    <a:pt x="25" y="111"/>
                    <a:pt x="0" y="93"/>
                    <a:pt x="0" y="55"/>
                  </a:cubicBezTo>
                  <a:cubicBezTo>
                    <a:pt x="0" y="17"/>
                    <a:pt x="25" y="0"/>
                    <a:pt x="52" y="0"/>
                  </a:cubicBezTo>
                  <a:cubicBezTo>
                    <a:pt x="79" y="0"/>
                    <a:pt x="104" y="17"/>
                    <a:pt x="104" y="55"/>
                  </a:cubicBezTo>
                  <a:cubicBezTo>
                    <a:pt x="104" y="93"/>
                    <a:pt x="79" y="111"/>
                    <a:pt x="52" y="111"/>
                  </a:cubicBezTo>
                  <a:close/>
                  <a:moveTo>
                    <a:pt x="52" y="23"/>
                  </a:moveTo>
                  <a:cubicBezTo>
                    <a:pt x="31" y="23"/>
                    <a:pt x="28" y="42"/>
                    <a:pt x="28" y="55"/>
                  </a:cubicBezTo>
                  <a:cubicBezTo>
                    <a:pt x="28" y="69"/>
                    <a:pt x="31" y="87"/>
                    <a:pt x="52" y="87"/>
                  </a:cubicBezTo>
                  <a:cubicBezTo>
                    <a:pt x="73" y="87"/>
                    <a:pt x="77" y="69"/>
                    <a:pt x="77" y="55"/>
                  </a:cubicBezTo>
                  <a:cubicBezTo>
                    <a:pt x="77" y="42"/>
                    <a:pt x="73" y="23"/>
                    <a:pt x="52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8" name="Freeform 10"/>
            <p:cNvSpPr>
              <a:spLocks/>
            </p:cNvSpPr>
            <p:nvPr userDrawn="1"/>
          </p:nvSpPr>
          <p:spPr bwMode="auto">
            <a:xfrm>
              <a:off x="446885" y="4708526"/>
              <a:ext cx="47625" cy="87313"/>
            </a:xfrm>
            <a:custGeom>
              <a:avLst/>
              <a:gdLst>
                <a:gd name="T0" fmla="*/ 0 w 59"/>
                <a:gd name="T1" fmla="*/ 3 h 108"/>
                <a:gd name="T2" fmla="*/ 26 w 59"/>
                <a:gd name="T3" fmla="*/ 3 h 108"/>
                <a:gd name="T4" fmla="*/ 26 w 59"/>
                <a:gd name="T5" fmla="*/ 15 h 108"/>
                <a:gd name="T6" fmla="*/ 55 w 59"/>
                <a:gd name="T7" fmla="*/ 0 h 108"/>
                <a:gd name="T8" fmla="*/ 59 w 59"/>
                <a:gd name="T9" fmla="*/ 1 h 108"/>
                <a:gd name="T10" fmla="*/ 59 w 59"/>
                <a:gd name="T11" fmla="*/ 27 h 108"/>
                <a:gd name="T12" fmla="*/ 58 w 59"/>
                <a:gd name="T13" fmla="*/ 27 h 108"/>
                <a:gd name="T14" fmla="*/ 28 w 59"/>
                <a:gd name="T15" fmla="*/ 38 h 108"/>
                <a:gd name="T16" fmla="*/ 28 w 59"/>
                <a:gd name="T17" fmla="*/ 108 h 108"/>
                <a:gd name="T18" fmla="*/ 0 w 59"/>
                <a:gd name="T19" fmla="*/ 108 h 108"/>
                <a:gd name="T20" fmla="*/ 0 w 59"/>
                <a:gd name="T21" fmla="*/ 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08">
                  <a:moveTo>
                    <a:pt x="0" y="3"/>
                  </a:moveTo>
                  <a:cubicBezTo>
                    <a:pt x="26" y="3"/>
                    <a:pt x="26" y="3"/>
                    <a:pt x="26" y="3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8"/>
                    <a:pt x="44" y="0"/>
                    <a:pt x="55" y="0"/>
                  </a:cubicBezTo>
                  <a:cubicBezTo>
                    <a:pt x="57" y="0"/>
                    <a:pt x="58" y="0"/>
                    <a:pt x="59" y="1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59" y="27"/>
                    <a:pt x="58" y="27"/>
                    <a:pt x="58" y="27"/>
                  </a:cubicBezTo>
                  <a:cubicBezTo>
                    <a:pt x="46" y="27"/>
                    <a:pt x="32" y="28"/>
                    <a:pt x="28" y="38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0" y="108"/>
                    <a:pt x="0" y="108"/>
                    <a:pt x="0" y="10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49" name="Freeform 11"/>
            <p:cNvSpPr>
              <a:spLocks noEditPoints="1"/>
            </p:cNvSpPr>
            <p:nvPr userDrawn="1"/>
          </p:nvSpPr>
          <p:spPr bwMode="auto">
            <a:xfrm>
              <a:off x="685010" y="4708526"/>
              <a:ext cx="79375" cy="120650"/>
            </a:xfrm>
            <a:custGeom>
              <a:avLst/>
              <a:gdLst>
                <a:gd name="T0" fmla="*/ 49 w 98"/>
                <a:gd name="T1" fmla="*/ 85 h 149"/>
                <a:gd name="T2" fmla="*/ 72 w 98"/>
                <a:gd name="T3" fmla="*/ 50 h 149"/>
                <a:gd name="T4" fmla="*/ 49 w 98"/>
                <a:gd name="T5" fmla="*/ 20 h 149"/>
                <a:gd name="T6" fmla="*/ 28 w 98"/>
                <a:gd name="T7" fmla="*/ 51 h 149"/>
                <a:gd name="T8" fmla="*/ 49 w 98"/>
                <a:gd name="T9" fmla="*/ 85 h 149"/>
                <a:gd name="T10" fmla="*/ 98 w 98"/>
                <a:gd name="T11" fmla="*/ 2 h 149"/>
                <a:gd name="T12" fmla="*/ 98 w 98"/>
                <a:gd name="T13" fmla="*/ 102 h 149"/>
                <a:gd name="T14" fmla="*/ 47 w 98"/>
                <a:gd name="T15" fmla="*/ 149 h 149"/>
                <a:gd name="T16" fmla="*/ 3 w 98"/>
                <a:gd name="T17" fmla="*/ 123 h 149"/>
                <a:gd name="T18" fmla="*/ 30 w 98"/>
                <a:gd name="T19" fmla="*/ 118 h 149"/>
                <a:gd name="T20" fmla="*/ 50 w 98"/>
                <a:gd name="T21" fmla="*/ 128 h 149"/>
                <a:gd name="T22" fmla="*/ 72 w 98"/>
                <a:gd name="T23" fmla="*/ 105 h 149"/>
                <a:gd name="T24" fmla="*/ 72 w 98"/>
                <a:gd name="T25" fmla="*/ 93 h 149"/>
                <a:gd name="T26" fmla="*/ 71 w 98"/>
                <a:gd name="T27" fmla="*/ 92 h 149"/>
                <a:gd name="T28" fmla="*/ 44 w 98"/>
                <a:gd name="T29" fmla="*/ 108 h 149"/>
                <a:gd name="T30" fmla="*/ 0 w 98"/>
                <a:gd name="T31" fmla="*/ 55 h 149"/>
                <a:gd name="T32" fmla="*/ 42 w 98"/>
                <a:gd name="T33" fmla="*/ 0 h 149"/>
                <a:gd name="T34" fmla="*/ 73 w 98"/>
                <a:gd name="T35" fmla="*/ 15 h 149"/>
                <a:gd name="T36" fmla="*/ 73 w 98"/>
                <a:gd name="T37" fmla="*/ 15 h 149"/>
                <a:gd name="T38" fmla="*/ 75 w 98"/>
                <a:gd name="T39" fmla="*/ 2 h 149"/>
                <a:gd name="T40" fmla="*/ 98 w 98"/>
                <a:gd name="T41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8" h="149">
                  <a:moveTo>
                    <a:pt x="49" y="85"/>
                  </a:moveTo>
                  <a:cubicBezTo>
                    <a:pt x="70" y="85"/>
                    <a:pt x="72" y="64"/>
                    <a:pt x="72" y="50"/>
                  </a:cubicBezTo>
                  <a:cubicBezTo>
                    <a:pt x="72" y="33"/>
                    <a:pt x="64" y="20"/>
                    <a:pt x="49" y="20"/>
                  </a:cubicBezTo>
                  <a:cubicBezTo>
                    <a:pt x="39" y="20"/>
                    <a:pt x="28" y="27"/>
                    <a:pt x="28" y="51"/>
                  </a:cubicBezTo>
                  <a:cubicBezTo>
                    <a:pt x="28" y="64"/>
                    <a:pt x="29" y="85"/>
                    <a:pt x="49" y="85"/>
                  </a:cubicBezTo>
                  <a:close/>
                  <a:moveTo>
                    <a:pt x="98" y="2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98" y="119"/>
                    <a:pt x="97" y="148"/>
                    <a:pt x="47" y="149"/>
                  </a:cubicBezTo>
                  <a:cubicBezTo>
                    <a:pt x="26" y="149"/>
                    <a:pt x="7" y="141"/>
                    <a:pt x="3" y="123"/>
                  </a:cubicBezTo>
                  <a:cubicBezTo>
                    <a:pt x="30" y="118"/>
                    <a:pt x="30" y="118"/>
                    <a:pt x="30" y="118"/>
                  </a:cubicBezTo>
                  <a:cubicBezTo>
                    <a:pt x="32" y="123"/>
                    <a:pt x="35" y="128"/>
                    <a:pt x="50" y="128"/>
                  </a:cubicBezTo>
                  <a:cubicBezTo>
                    <a:pt x="65" y="128"/>
                    <a:pt x="72" y="122"/>
                    <a:pt x="72" y="105"/>
                  </a:cubicBezTo>
                  <a:cubicBezTo>
                    <a:pt x="72" y="93"/>
                    <a:pt x="72" y="93"/>
                    <a:pt x="72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67" y="100"/>
                    <a:pt x="60" y="108"/>
                    <a:pt x="44" y="108"/>
                  </a:cubicBezTo>
                  <a:cubicBezTo>
                    <a:pt x="19" y="108"/>
                    <a:pt x="0" y="91"/>
                    <a:pt x="0" y="55"/>
                  </a:cubicBezTo>
                  <a:cubicBezTo>
                    <a:pt x="0" y="20"/>
                    <a:pt x="20" y="0"/>
                    <a:pt x="42" y="0"/>
                  </a:cubicBezTo>
                  <a:cubicBezTo>
                    <a:pt x="63" y="0"/>
                    <a:pt x="71" y="10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5" y="2"/>
                    <a:pt x="75" y="2"/>
                    <a:pt x="75" y="2"/>
                  </a:cubicBezTo>
                  <a:lnTo>
                    <a:pt x="98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  <p:sp>
          <p:nvSpPr>
            <p:cNvPr id="50" name="Freeform 12"/>
            <p:cNvSpPr>
              <a:spLocks noEditPoints="1"/>
            </p:cNvSpPr>
            <p:nvPr userDrawn="1"/>
          </p:nvSpPr>
          <p:spPr bwMode="auto">
            <a:xfrm>
              <a:off x="843760" y="4678363"/>
              <a:ext cx="58738" cy="26988"/>
            </a:xfrm>
            <a:custGeom>
              <a:avLst/>
              <a:gdLst>
                <a:gd name="T0" fmla="*/ 14 w 37"/>
                <a:gd name="T1" fmla="*/ 2 h 17"/>
                <a:gd name="T2" fmla="*/ 9 w 37"/>
                <a:gd name="T3" fmla="*/ 2 h 17"/>
                <a:gd name="T4" fmla="*/ 9 w 37"/>
                <a:gd name="T5" fmla="*/ 17 h 17"/>
                <a:gd name="T6" fmla="*/ 6 w 37"/>
                <a:gd name="T7" fmla="*/ 17 h 17"/>
                <a:gd name="T8" fmla="*/ 6 w 37"/>
                <a:gd name="T9" fmla="*/ 2 h 17"/>
                <a:gd name="T10" fmla="*/ 0 w 37"/>
                <a:gd name="T11" fmla="*/ 2 h 17"/>
                <a:gd name="T12" fmla="*/ 0 w 37"/>
                <a:gd name="T13" fmla="*/ 0 h 17"/>
                <a:gd name="T14" fmla="*/ 14 w 37"/>
                <a:gd name="T15" fmla="*/ 0 h 17"/>
                <a:gd name="T16" fmla="*/ 14 w 37"/>
                <a:gd name="T17" fmla="*/ 2 h 17"/>
                <a:gd name="T18" fmla="*/ 37 w 37"/>
                <a:gd name="T19" fmla="*/ 17 h 17"/>
                <a:gd name="T20" fmla="*/ 34 w 37"/>
                <a:gd name="T21" fmla="*/ 17 h 17"/>
                <a:gd name="T22" fmla="*/ 34 w 37"/>
                <a:gd name="T23" fmla="*/ 2 h 17"/>
                <a:gd name="T24" fmla="*/ 34 w 37"/>
                <a:gd name="T25" fmla="*/ 2 h 17"/>
                <a:gd name="T26" fmla="*/ 29 w 37"/>
                <a:gd name="T27" fmla="*/ 17 h 17"/>
                <a:gd name="T28" fmla="*/ 27 w 37"/>
                <a:gd name="T29" fmla="*/ 17 h 17"/>
                <a:gd name="T30" fmla="*/ 21 w 37"/>
                <a:gd name="T31" fmla="*/ 2 h 17"/>
                <a:gd name="T32" fmla="*/ 20 w 37"/>
                <a:gd name="T33" fmla="*/ 2 h 17"/>
                <a:gd name="T34" fmla="*/ 20 w 37"/>
                <a:gd name="T35" fmla="*/ 17 h 17"/>
                <a:gd name="T36" fmla="*/ 18 w 37"/>
                <a:gd name="T37" fmla="*/ 17 h 17"/>
                <a:gd name="T38" fmla="*/ 18 w 37"/>
                <a:gd name="T39" fmla="*/ 0 h 17"/>
                <a:gd name="T40" fmla="*/ 22 w 37"/>
                <a:gd name="T41" fmla="*/ 0 h 17"/>
                <a:gd name="T42" fmla="*/ 28 w 37"/>
                <a:gd name="T43" fmla="*/ 13 h 17"/>
                <a:gd name="T44" fmla="*/ 33 w 37"/>
                <a:gd name="T45" fmla="*/ 0 h 17"/>
                <a:gd name="T46" fmla="*/ 37 w 37"/>
                <a:gd name="T47" fmla="*/ 0 h 17"/>
                <a:gd name="T48" fmla="*/ 37 w 37"/>
                <a:gd name="T4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17">
                  <a:moveTo>
                    <a:pt x="14" y="2"/>
                  </a:moveTo>
                  <a:lnTo>
                    <a:pt x="9" y="2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close/>
                  <a:moveTo>
                    <a:pt x="37" y="17"/>
                  </a:moveTo>
                  <a:lnTo>
                    <a:pt x="34" y="17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9" y="17"/>
                  </a:lnTo>
                  <a:lnTo>
                    <a:pt x="27" y="17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7"/>
                  </a:lnTo>
                  <a:lnTo>
                    <a:pt x="18" y="17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8" y="13"/>
                  </a:lnTo>
                  <a:lnTo>
                    <a:pt x="33" y="0"/>
                  </a:lnTo>
                  <a:lnTo>
                    <a:pt x="37" y="0"/>
                  </a:lnTo>
                  <a:lnTo>
                    <a:pt x="37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2100" kern="1200">
                <a:latin typeface="Helvetica 75 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08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0521" y="357718"/>
            <a:ext cx="9224961" cy="5708649"/>
          </a:xfrm>
        </p:spPr>
        <p:txBody>
          <a:bodyPr/>
          <a:lstStyle>
            <a:lvl1pPr>
              <a:spcBef>
                <a:spcPts val="0"/>
              </a:spcBef>
              <a:defRPr sz="3500"/>
            </a:lvl1pPr>
            <a:lvl2pPr marL="420951" indent="-420951">
              <a:spcBef>
                <a:spcPts val="0"/>
              </a:spcBef>
              <a:buClrTx/>
              <a:buSzPct val="100000"/>
              <a:buFont typeface="+mj-lt"/>
              <a:buAutoNum type="arabicPeriod"/>
              <a:defRPr sz="35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fr-FR" noProof="0" dirty="0"/>
              <a:t>Cliquez pour modifier le contenu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71175" y="6332197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kern="12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900" kern="12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818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39917" y="357718"/>
            <a:ext cx="6604909" cy="570864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spcBef>
                <a:spcPts val="0"/>
              </a:spcBef>
              <a:buNone/>
              <a:defRPr sz="6500" baseline="0"/>
            </a:lvl1pPr>
            <a:lvl2pPr>
              <a:lnSpc>
                <a:spcPct val="85000"/>
              </a:lnSpc>
              <a:spcBef>
                <a:spcPts val="0"/>
              </a:spcBef>
              <a:defRPr sz="6500"/>
            </a:lvl2pPr>
            <a:lvl3pPr>
              <a:defRPr sz="6500"/>
            </a:lvl3pPr>
            <a:lvl4pPr>
              <a:defRPr sz="6500"/>
            </a:lvl4pPr>
            <a:lvl5pPr>
              <a:defRPr sz="6500"/>
            </a:lvl5pPr>
          </a:lstStyle>
          <a:p>
            <a:pPr lvl="0"/>
            <a:r>
              <a:rPr lang="fr-FR" noProof="0" dirty="0"/>
              <a:t>Cliquez pour modifier le nom de la section </a:t>
            </a:r>
          </a:p>
          <a:p>
            <a:pPr lvl="1"/>
            <a:r>
              <a:rPr lang="fr-FR" noProof="0" dirty="0"/>
              <a:t>Deuxième niveau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71175" y="6332197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kern="12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900" kern="12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98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40519" y="1579035"/>
            <a:ext cx="4297508" cy="4487332"/>
          </a:xfrm>
        </p:spPr>
        <p:txBody>
          <a:bodyPr>
            <a:normAutofit/>
          </a:bodyPr>
          <a:lstStyle>
            <a:lvl1pPr>
              <a:defRPr sz="1600" baseline="0"/>
            </a:lvl1pPr>
            <a:lvl2pPr>
              <a:defRPr sz="1600" baseline="0">
                <a:solidFill>
                  <a:schemeClr val="tx1"/>
                </a:solidFill>
              </a:defRPr>
            </a:lvl2pPr>
            <a:lvl3pPr>
              <a:defRPr sz="1600" baseline="0">
                <a:solidFill>
                  <a:schemeClr val="tx1"/>
                </a:solidFill>
              </a:defRPr>
            </a:lvl3pPr>
            <a:lvl4pPr>
              <a:defRPr sz="1600" baseline="0">
                <a:solidFill>
                  <a:schemeClr val="tx1"/>
                </a:solidFill>
              </a:defRPr>
            </a:lvl4pPr>
            <a:lvl5pPr>
              <a:defRPr sz="1600" baseline="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270196" y="1578264"/>
            <a:ext cx="4295287" cy="448589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noProof="0" dirty="0" smtClean="0"/>
              <a:t>Cliquez pour modifier le titre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671175" y="6332197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kern="12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900" kern="12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125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800"/>
            </a:lvl1pPr>
          </a:lstStyle>
          <a:p>
            <a:r>
              <a:rPr lang="fr-FR" noProof="0" dirty="0"/>
              <a:t>Cliquez pour modifier le titre</a:t>
            </a:r>
          </a:p>
        </p:txBody>
      </p:sp>
    </p:spTree>
    <p:extLst>
      <p:ext uri="{BB962C8B-B14F-4D97-AF65-F5344CB8AC3E}">
        <p14:creationId xmlns:p14="http://schemas.microsoft.com/office/powerpoint/2010/main" val="421886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pleine p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906000" cy="6858000"/>
          </a:xfrm>
        </p:spPr>
        <p:txBody>
          <a:bodyPr/>
          <a:lstStyle/>
          <a:p>
            <a:r>
              <a:rPr lang="fr-FR" noProof="0" dirty="0"/>
              <a:t>Cliquez sur l'icône pour ajouter une photo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/>
              <a:t>Cliquez pour modifier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973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671175" y="6332197"/>
            <a:ext cx="8255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900" kern="1200" dirty="0" smtClean="0">
                <a:solidFill>
                  <a:srgbClr val="FF7900"/>
                </a:solidFill>
                <a:latin typeface="Helvetica 75 Bold" panose="020B0804020202020204" pitchFamily="34" charset="0"/>
                <a:ea typeface="+mn-ea"/>
                <a:cs typeface="+mn-cs"/>
              </a:rPr>
              <a:t>Interne Orange</a:t>
            </a:r>
            <a:endParaRPr lang="fr-FR" sz="900" kern="1200" dirty="0">
              <a:solidFill>
                <a:srgbClr val="FF7900"/>
              </a:solidFill>
              <a:latin typeface="Helvetica 75 Bold" panose="020B08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389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37676" y="2867801"/>
            <a:ext cx="9230651" cy="1122400"/>
          </a:xfrm>
          <a:prstGeom prst="rect">
            <a:avLst/>
          </a:prstGeom>
        </p:spPr>
        <p:txBody>
          <a:bodyPr wrap="square" lIns="107269" tIns="107269" rIns="107269" bIns="107269" anchor="ctr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37676" y="593367"/>
            <a:ext cx="9230651" cy="7636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37675" y="1536633"/>
            <a:ext cx="4333225" cy="45552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400"/>
            </a:lvl2pPr>
            <a:lvl3pPr lvl="2">
              <a:spcBef>
                <a:spcPts val="0"/>
              </a:spcBef>
              <a:buSzPct val="100000"/>
              <a:defRPr sz="1400"/>
            </a:lvl3pPr>
            <a:lvl4pPr lvl="3">
              <a:spcBef>
                <a:spcPts val="0"/>
              </a:spcBef>
              <a:buSzPct val="100000"/>
              <a:defRPr sz="1400"/>
            </a:lvl4pPr>
            <a:lvl5pPr lvl="4">
              <a:spcBef>
                <a:spcPts val="0"/>
              </a:spcBef>
              <a:buSzPct val="100000"/>
              <a:defRPr sz="1400"/>
            </a:lvl5pPr>
            <a:lvl6pPr lvl="5">
              <a:spcBef>
                <a:spcPts val="0"/>
              </a:spcBef>
              <a:buSzPct val="100000"/>
              <a:defRPr sz="1400"/>
            </a:lvl6pPr>
            <a:lvl7pPr lvl="6">
              <a:spcBef>
                <a:spcPts val="0"/>
              </a:spcBef>
              <a:buSzPct val="100000"/>
              <a:defRPr sz="1400"/>
            </a:lvl7pPr>
            <a:lvl8pPr lvl="7">
              <a:spcBef>
                <a:spcPts val="0"/>
              </a:spcBef>
              <a:buSzPct val="100000"/>
              <a:defRPr sz="1400"/>
            </a:lvl8pPr>
            <a:lvl9pPr lvl="8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5235100" y="1536633"/>
            <a:ext cx="4333225" cy="45552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>
              <a:spcBef>
                <a:spcPts val="0"/>
              </a:spcBef>
              <a:buSzPct val="100000"/>
              <a:defRPr sz="1600"/>
            </a:lvl1pPr>
            <a:lvl2pPr lvl="1">
              <a:spcBef>
                <a:spcPts val="0"/>
              </a:spcBef>
              <a:buSzPct val="100000"/>
              <a:defRPr sz="1400"/>
            </a:lvl2pPr>
            <a:lvl3pPr lvl="2">
              <a:spcBef>
                <a:spcPts val="0"/>
              </a:spcBef>
              <a:buSzPct val="100000"/>
              <a:defRPr sz="1400"/>
            </a:lvl3pPr>
            <a:lvl4pPr lvl="3">
              <a:spcBef>
                <a:spcPts val="0"/>
              </a:spcBef>
              <a:buSzPct val="100000"/>
              <a:defRPr sz="1400"/>
            </a:lvl4pPr>
            <a:lvl5pPr lvl="4">
              <a:spcBef>
                <a:spcPts val="0"/>
              </a:spcBef>
              <a:buSzPct val="100000"/>
              <a:defRPr sz="1400"/>
            </a:lvl5pPr>
            <a:lvl6pPr lvl="5">
              <a:spcBef>
                <a:spcPts val="0"/>
              </a:spcBef>
              <a:buSzPct val="100000"/>
              <a:defRPr sz="1400"/>
            </a:lvl6pPr>
            <a:lvl7pPr lvl="6">
              <a:spcBef>
                <a:spcPts val="0"/>
              </a:spcBef>
              <a:buSzPct val="100000"/>
              <a:defRPr sz="1400"/>
            </a:lvl7pPr>
            <a:lvl8pPr lvl="7">
              <a:spcBef>
                <a:spcPts val="0"/>
              </a:spcBef>
              <a:buSzPct val="100000"/>
              <a:defRPr sz="1400"/>
            </a:lvl8pPr>
            <a:lvl9pPr lvl="8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37676" y="593367"/>
            <a:ext cx="9230651" cy="7636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37675" y="740800"/>
            <a:ext cx="3042000" cy="1007600"/>
          </a:xfrm>
          <a:prstGeom prst="rect">
            <a:avLst/>
          </a:prstGeom>
        </p:spPr>
        <p:txBody>
          <a:bodyPr wrap="square" lIns="107269" tIns="107269" rIns="107269" bIns="107269" anchor="b" anchorCtr="0"/>
          <a:lstStyle>
            <a:lvl1pPr lvl="0">
              <a:spcBef>
                <a:spcPts val="0"/>
              </a:spcBef>
              <a:buSzPct val="100000"/>
              <a:defRPr sz="2800"/>
            </a:lvl1pPr>
            <a:lvl2pPr lvl="1">
              <a:spcBef>
                <a:spcPts val="0"/>
              </a:spcBef>
              <a:buSzPct val="100000"/>
              <a:defRPr sz="2800"/>
            </a:lvl2pPr>
            <a:lvl3pPr lvl="2">
              <a:spcBef>
                <a:spcPts val="0"/>
              </a:spcBef>
              <a:buSzPct val="100000"/>
              <a:defRPr sz="2800"/>
            </a:lvl3pPr>
            <a:lvl4pPr lvl="3">
              <a:spcBef>
                <a:spcPts val="0"/>
              </a:spcBef>
              <a:buSzPct val="100000"/>
              <a:defRPr sz="2800"/>
            </a:lvl4pPr>
            <a:lvl5pPr lvl="4">
              <a:spcBef>
                <a:spcPts val="0"/>
              </a:spcBef>
              <a:buSzPct val="100000"/>
              <a:defRPr sz="2800"/>
            </a:lvl5pPr>
            <a:lvl6pPr lvl="5">
              <a:spcBef>
                <a:spcPts val="0"/>
              </a:spcBef>
              <a:buSzPct val="100000"/>
              <a:defRPr sz="2800"/>
            </a:lvl6pPr>
            <a:lvl7pPr lvl="6">
              <a:spcBef>
                <a:spcPts val="0"/>
              </a:spcBef>
              <a:buSzPct val="100000"/>
              <a:defRPr sz="2800"/>
            </a:lvl7pPr>
            <a:lvl8pPr lvl="7">
              <a:spcBef>
                <a:spcPts val="0"/>
              </a:spcBef>
              <a:buSzPct val="100000"/>
              <a:defRPr sz="2800"/>
            </a:lvl8pPr>
            <a:lvl9pPr lvl="8">
              <a:spcBef>
                <a:spcPts val="0"/>
              </a:spcBef>
              <a:buSzPct val="100000"/>
              <a:defRPr sz="2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37675" y="1852800"/>
            <a:ext cx="3042000" cy="42392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400"/>
            </a:lvl2pPr>
            <a:lvl3pPr lvl="2">
              <a:spcBef>
                <a:spcPts val="0"/>
              </a:spcBef>
              <a:buSzPct val="100000"/>
              <a:defRPr sz="1400"/>
            </a:lvl3pPr>
            <a:lvl4pPr lvl="3">
              <a:spcBef>
                <a:spcPts val="0"/>
              </a:spcBef>
              <a:buSzPct val="100000"/>
              <a:defRPr sz="1400"/>
            </a:lvl4pPr>
            <a:lvl5pPr lvl="4">
              <a:spcBef>
                <a:spcPts val="0"/>
              </a:spcBef>
              <a:buSzPct val="100000"/>
              <a:defRPr sz="1400"/>
            </a:lvl5pPr>
            <a:lvl6pPr lvl="5">
              <a:spcBef>
                <a:spcPts val="0"/>
              </a:spcBef>
              <a:buSzPct val="100000"/>
              <a:defRPr sz="1400"/>
            </a:lvl6pPr>
            <a:lvl7pPr lvl="6">
              <a:spcBef>
                <a:spcPts val="0"/>
              </a:spcBef>
              <a:buSzPct val="100000"/>
              <a:defRPr sz="1400"/>
            </a:lvl7pPr>
            <a:lvl8pPr lvl="7">
              <a:spcBef>
                <a:spcPts val="0"/>
              </a:spcBef>
              <a:buSzPct val="100000"/>
              <a:defRPr sz="1400"/>
            </a:lvl8pPr>
            <a:lvl9pPr lvl="8">
              <a:spcBef>
                <a:spcPts val="0"/>
              </a:spcBef>
              <a:buSzPct val="100000"/>
              <a:defRPr sz="14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531104" y="600200"/>
            <a:ext cx="6898451" cy="5454400"/>
          </a:xfrm>
          <a:prstGeom prst="rect">
            <a:avLst/>
          </a:prstGeom>
        </p:spPr>
        <p:txBody>
          <a:bodyPr wrap="square" lIns="107269" tIns="107269" rIns="107269" bIns="107269" anchor="ctr" anchorCtr="0"/>
          <a:lstStyle>
            <a:lvl1pPr lvl="0">
              <a:spcBef>
                <a:spcPts val="0"/>
              </a:spcBef>
              <a:buSzPct val="100000"/>
              <a:defRPr sz="5600"/>
            </a:lvl1pPr>
            <a:lvl2pPr lvl="1">
              <a:spcBef>
                <a:spcPts val="0"/>
              </a:spcBef>
              <a:buSzPct val="100000"/>
              <a:defRPr sz="5600"/>
            </a:lvl2pPr>
            <a:lvl3pPr lvl="2">
              <a:spcBef>
                <a:spcPts val="0"/>
              </a:spcBef>
              <a:buSzPct val="100000"/>
              <a:defRPr sz="5600"/>
            </a:lvl3pPr>
            <a:lvl4pPr lvl="3">
              <a:spcBef>
                <a:spcPts val="0"/>
              </a:spcBef>
              <a:buSzPct val="100000"/>
              <a:defRPr sz="5600"/>
            </a:lvl4pPr>
            <a:lvl5pPr lvl="4">
              <a:spcBef>
                <a:spcPts val="0"/>
              </a:spcBef>
              <a:buSzPct val="100000"/>
              <a:defRPr sz="5600"/>
            </a:lvl5pPr>
            <a:lvl6pPr lvl="5">
              <a:spcBef>
                <a:spcPts val="0"/>
              </a:spcBef>
              <a:buSzPct val="100000"/>
              <a:defRPr sz="5600"/>
            </a:lvl6pPr>
            <a:lvl7pPr lvl="6">
              <a:spcBef>
                <a:spcPts val="0"/>
              </a:spcBef>
              <a:buSzPct val="100000"/>
              <a:defRPr sz="5600"/>
            </a:lvl7pPr>
            <a:lvl8pPr lvl="7">
              <a:spcBef>
                <a:spcPts val="0"/>
              </a:spcBef>
              <a:buSzPct val="100000"/>
              <a:defRPr sz="5600"/>
            </a:lvl8pPr>
            <a:lvl9pPr lvl="8">
              <a:spcBef>
                <a:spcPts val="0"/>
              </a:spcBef>
              <a:buSzPct val="100000"/>
              <a:defRPr sz="56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953000" y="-167"/>
            <a:ext cx="4953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107269" tIns="107269" rIns="107269" bIns="107269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87626" y="1644233"/>
            <a:ext cx="4382300" cy="1976400"/>
          </a:xfrm>
          <a:prstGeom prst="rect">
            <a:avLst/>
          </a:prstGeom>
        </p:spPr>
        <p:txBody>
          <a:bodyPr wrap="square" lIns="107269" tIns="107269" rIns="107269" bIns="107269" anchor="b" anchorCtr="0"/>
          <a:lstStyle>
            <a:lvl1pPr lvl="0" algn="ctr">
              <a:spcBef>
                <a:spcPts val="0"/>
              </a:spcBef>
              <a:buSzPct val="100000"/>
              <a:defRPr sz="4900"/>
            </a:lvl1pPr>
            <a:lvl2pPr lvl="1" algn="ctr">
              <a:spcBef>
                <a:spcPts val="0"/>
              </a:spcBef>
              <a:buSzPct val="100000"/>
              <a:defRPr sz="4900"/>
            </a:lvl2pPr>
            <a:lvl3pPr lvl="2" algn="ctr">
              <a:spcBef>
                <a:spcPts val="0"/>
              </a:spcBef>
              <a:buSzPct val="100000"/>
              <a:defRPr sz="4900"/>
            </a:lvl3pPr>
            <a:lvl4pPr lvl="3" algn="ctr">
              <a:spcBef>
                <a:spcPts val="0"/>
              </a:spcBef>
              <a:buSzPct val="100000"/>
              <a:defRPr sz="4900"/>
            </a:lvl4pPr>
            <a:lvl5pPr lvl="4" algn="ctr">
              <a:spcBef>
                <a:spcPts val="0"/>
              </a:spcBef>
              <a:buSzPct val="100000"/>
              <a:defRPr sz="4900"/>
            </a:lvl5pPr>
            <a:lvl6pPr lvl="5" algn="ctr">
              <a:spcBef>
                <a:spcPts val="0"/>
              </a:spcBef>
              <a:buSzPct val="100000"/>
              <a:defRPr sz="4900"/>
            </a:lvl6pPr>
            <a:lvl7pPr lvl="6" algn="ctr">
              <a:spcBef>
                <a:spcPts val="0"/>
              </a:spcBef>
              <a:buSzPct val="100000"/>
              <a:defRPr sz="4900"/>
            </a:lvl7pPr>
            <a:lvl8pPr lvl="7" algn="ctr">
              <a:spcBef>
                <a:spcPts val="0"/>
              </a:spcBef>
              <a:buSzPct val="100000"/>
              <a:defRPr sz="4900"/>
            </a:lvl8pPr>
            <a:lvl9pPr lvl="8" algn="ctr">
              <a:spcBef>
                <a:spcPts val="0"/>
              </a:spcBef>
              <a:buSzPct val="100000"/>
              <a:defRPr sz="49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87626" y="3737435"/>
            <a:ext cx="4382300" cy="16468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5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5351127" y="965433"/>
            <a:ext cx="4156751" cy="4926800"/>
          </a:xfrm>
          <a:prstGeom prst="rect">
            <a:avLst/>
          </a:prstGeom>
        </p:spPr>
        <p:txBody>
          <a:bodyPr wrap="square" lIns="107269" tIns="107269" rIns="107269" bIns="107269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37675" y="5640767"/>
            <a:ext cx="6498700" cy="806800"/>
          </a:xfrm>
          <a:prstGeom prst="rect">
            <a:avLst/>
          </a:prstGeom>
        </p:spPr>
        <p:txBody>
          <a:bodyPr wrap="square" lIns="107269" tIns="107269" rIns="107269" bIns="107269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37676" y="1474833"/>
            <a:ext cx="9230651" cy="2618000"/>
          </a:xfrm>
          <a:prstGeom prst="rect">
            <a:avLst/>
          </a:prstGeom>
        </p:spPr>
        <p:txBody>
          <a:bodyPr wrap="square" lIns="107269" tIns="107269" rIns="107269" bIns="107269" anchor="b" anchorCtr="0"/>
          <a:lstStyle>
            <a:lvl1pPr lvl="0" algn="ctr">
              <a:spcBef>
                <a:spcPts val="0"/>
              </a:spcBef>
              <a:buSzPct val="100000"/>
              <a:defRPr sz="14100"/>
            </a:lvl1pPr>
            <a:lvl2pPr lvl="1" algn="ctr">
              <a:spcBef>
                <a:spcPts val="0"/>
              </a:spcBef>
              <a:buSzPct val="100000"/>
              <a:defRPr sz="14100"/>
            </a:lvl2pPr>
            <a:lvl3pPr lvl="2" algn="ctr">
              <a:spcBef>
                <a:spcPts val="0"/>
              </a:spcBef>
              <a:buSzPct val="100000"/>
              <a:defRPr sz="14100"/>
            </a:lvl3pPr>
            <a:lvl4pPr lvl="3" algn="ctr">
              <a:spcBef>
                <a:spcPts val="0"/>
              </a:spcBef>
              <a:buSzPct val="100000"/>
              <a:defRPr sz="14100"/>
            </a:lvl4pPr>
            <a:lvl5pPr lvl="4" algn="ctr">
              <a:spcBef>
                <a:spcPts val="0"/>
              </a:spcBef>
              <a:buSzPct val="100000"/>
              <a:defRPr sz="14100"/>
            </a:lvl5pPr>
            <a:lvl6pPr lvl="5" algn="ctr">
              <a:spcBef>
                <a:spcPts val="0"/>
              </a:spcBef>
              <a:buSzPct val="100000"/>
              <a:defRPr sz="14100"/>
            </a:lvl6pPr>
            <a:lvl7pPr lvl="6" algn="ctr">
              <a:spcBef>
                <a:spcPts val="0"/>
              </a:spcBef>
              <a:buSzPct val="100000"/>
              <a:defRPr sz="14100"/>
            </a:lvl7pPr>
            <a:lvl8pPr lvl="7" algn="ctr">
              <a:spcBef>
                <a:spcPts val="0"/>
              </a:spcBef>
              <a:buSzPct val="100000"/>
              <a:defRPr sz="14100"/>
            </a:lvl8pPr>
            <a:lvl9pPr lvl="8" algn="ctr">
              <a:spcBef>
                <a:spcPts val="0"/>
              </a:spcBef>
              <a:buSzPct val="100000"/>
              <a:defRPr sz="141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37676" y="4202967"/>
            <a:ext cx="9230651" cy="1734400"/>
          </a:xfrm>
          <a:prstGeom prst="rect">
            <a:avLst/>
          </a:prstGeom>
        </p:spPr>
        <p:txBody>
          <a:bodyPr wrap="square" lIns="107269" tIns="107269" rIns="107269" bIns="107269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</p:spPr>
        <p:txBody>
          <a:bodyPr wrap="square" lIns="107269" tIns="107269" rIns="107269" bIns="107269" anchor="ctr" anchorCtr="0">
            <a:noAutofit/>
          </a:bodyPr>
          <a:lstStyle/>
          <a:p>
            <a:fld id="{00000000-1234-1234-1234-123412341234}" type="slidenum">
              <a:rPr lang="fr" smtClean="0"/>
              <a:pPr/>
              <a:t>‹N°›</a:t>
            </a:fld>
            <a:endParaRPr lang="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37676" y="593367"/>
            <a:ext cx="9230651" cy="763600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37676" y="1536633"/>
            <a:ext cx="9230651" cy="4555200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9178497" y="6217623"/>
            <a:ext cx="594425" cy="524800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ctr" anchorCtr="0">
            <a:noAutofit/>
          </a:bodyPr>
          <a:lstStyle/>
          <a:p>
            <a:pPr algn="r"/>
            <a:fld id="{00000000-1234-1234-1234-123412341234}" type="slidenum">
              <a:rPr lang="fr" sz="1200" smtClean="0">
                <a:solidFill>
                  <a:schemeClr val="dk2"/>
                </a:solidFill>
              </a:rPr>
              <a:pPr algn="r"/>
              <a:t>‹N°›</a:t>
            </a:fld>
            <a:endParaRPr lang="fr" sz="12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0521" y="356659"/>
            <a:ext cx="9224961" cy="99165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Cliquez pour modifier le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521" y="1579034"/>
            <a:ext cx="9224961" cy="448733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noProof="0" dirty="0"/>
              <a:t>Cliquez pour modifier le texte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  <a:p>
            <a:pPr lvl="5"/>
            <a:r>
              <a:rPr lang="fr-FR" noProof="0" dirty="0"/>
              <a:t>Sixième niveau</a:t>
            </a:r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9267555" y="6066369"/>
            <a:ext cx="297928" cy="446615"/>
          </a:xfrm>
          <a:prstGeom prst="rect">
            <a:avLst/>
          </a:prstGeom>
        </p:spPr>
        <p:txBody>
          <a:bodyPr wrap="square" lIns="8448" tIns="0" rIns="0" bIns="0" anchor="b">
            <a:norm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Tx/>
              <a:buFont typeface="Helvetica 75" panose="020B0804020202020204" pitchFamily="34" charset="0"/>
              <a:buNone/>
              <a:tabLst/>
              <a:defRPr lang="fr-FR" sz="1200" kern="1200" baseline="0" dirty="0" smtClean="0">
                <a:solidFill>
                  <a:schemeClr val="tx1">
                    <a:lumMod val="50000"/>
                  </a:schemeClr>
                </a:solidFill>
                <a:latin typeface="Helvetica 75" panose="020B0804020202020204" pitchFamily="34" charset="0"/>
                <a:ea typeface="+mn-ea"/>
                <a:cs typeface="+mn-cs"/>
              </a:defRPr>
            </a:lvl1pPr>
            <a:lvl2pPr marL="688975" indent="-231775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2pPr>
            <a:lvl3pPr marL="12446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baseline="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3pPr>
            <a:lvl4pPr marL="1663700" indent="-28575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 smtClean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4pPr>
            <a:lvl5pPr marL="2251075" indent="-59690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Font typeface="Helvetica 45 Light" pitchFamily="34" charset="0"/>
              <a:buChar char="–"/>
              <a:defRPr lang="fr-FR" sz="2000" kern="1200" dirty="0">
                <a:solidFill>
                  <a:schemeClr val="tx1"/>
                </a:solidFill>
                <a:latin typeface="Helvetica 75" panose="020B08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5000"/>
              </a:lnSpc>
              <a:spcAft>
                <a:spcPts val="1408"/>
              </a:spcAft>
              <a:buClr>
                <a:srgbClr val="FFFFFF"/>
              </a:buClr>
              <a:defRPr/>
            </a:pPr>
            <a:fld id="{8702007A-2642-4DC4-A457-FD791426C840}" type="slidenum">
              <a:rPr sz="900">
                <a:solidFill>
                  <a:srgbClr val="000000"/>
                </a:solidFill>
                <a:latin typeface="Helvetica 75 Bold" panose="020B0804020202020204" pitchFamily="34" charset="0"/>
              </a:rPr>
              <a:pPr>
                <a:lnSpc>
                  <a:spcPct val="85000"/>
                </a:lnSpc>
                <a:spcAft>
                  <a:spcPts val="1408"/>
                </a:spcAft>
                <a:buClr>
                  <a:srgbClr val="FFFFFF"/>
                </a:buClr>
                <a:defRPr/>
              </a:pPr>
              <a:t>‹N°›</a:t>
            </a:fld>
            <a:endParaRPr sz="900">
              <a:solidFill>
                <a:srgbClr val="000000"/>
              </a:solidFill>
              <a:latin typeface="Helvetica 75 Bold" panose="020B08040202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9" y="5632576"/>
            <a:ext cx="951785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74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marL="0" indent="0" algn="l" defTabSz="1072866" rtl="0" eaLnBrk="1" latinLnBrk="0" hangingPunct="1">
        <a:lnSpc>
          <a:spcPct val="90000"/>
        </a:lnSpc>
        <a:spcBef>
          <a:spcPct val="0"/>
        </a:spcBef>
        <a:buNone/>
        <a:defRPr sz="2300" kern="1200" spc="-23" baseline="0">
          <a:solidFill>
            <a:schemeClr val="bg2"/>
          </a:solidFill>
          <a:latin typeface="Helvetica 75 Bold" panose="020B0804020202020204" pitchFamily="34" charset="0"/>
          <a:ea typeface="+mj-ea"/>
          <a:cs typeface="+mj-cs"/>
        </a:defRPr>
      </a:lvl1pPr>
    </p:titleStyle>
    <p:bodyStyle>
      <a:lvl1pPr marL="0" indent="0" algn="l" defTabSz="1072866" rtl="0" eaLnBrk="1" latinLnBrk="0" hangingPunct="1">
        <a:lnSpc>
          <a:spcPct val="90000"/>
        </a:lnSpc>
        <a:spcBef>
          <a:spcPts val="704"/>
        </a:spcBef>
        <a:buClr>
          <a:schemeClr val="bg1"/>
        </a:buClr>
        <a:buSzPct val="25000"/>
        <a:buFont typeface="Calibri" panose="020F0502020204030204" pitchFamily="34" charset="0"/>
        <a:buNone/>
        <a:tabLst/>
        <a:defRPr sz="1600" kern="1200" spc="-23" baseline="0">
          <a:solidFill>
            <a:schemeClr val="bg2"/>
          </a:solidFill>
          <a:latin typeface="Helvetica 75 Bold" panose="020B0804020202020204" pitchFamily="34" charset="0"/>
          <a:ea typeface="+mn-ea"/>
          <a:cs typeface="+mn-cs"/>
        </a:defRPr>
      </a:lvl1pPr>
      <a:lvl2pPr marL="0" indent="0" algn="l" defTabSz="1072866" rtl="0" eaLnBrk="1" latinLnBrk="0" hangingPunct="1">
        <a:lnSpc>
          <a:spcPct val="90000"/>
        </a:lnSpc>
        <a:spcBef>
          <a:spcPts val="704"/>
        </a:spcBef>
        <a:buClr>
          <a:schemeClr val="bg1"/>
        </a:buClr>
        <a:buSzPct val="25000"/>
        <a:buFont typeface="Calibri" panose="020F0502020204030204" pitchFamily="34" charset="0"/>
        <a:buNone/>
        <a:defRPr sz="1600" kern="1200" spc="-23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2pPr>
      <a:lvl3pPr marL="212338" indent="-212338" algn="l" defTabSz="1072866" rtl="0" eaLnBrk="1" latinLnBrk="0" hangingPunct="1">
        <a:lnSpc>
          <a:spcPct val="90000"/>
        </a:lnSpc>
        <a:spcBef>
          <a:spcPts val="704"/>
        </a:spcBef>
        <a:buClr>
          <a:schemeClr val="bg2"/>
        </a:buClr>
        <a:buFont typeface="Wingdings" panose="05000000000000000000" pitchFamily="2" charset="2"/>
        <a:buChar char="§"/>
        <a:defRPr sz="1600" kern="1200" spc="-23" baseline="0">
          <a:solidFill>
            <a:schemeClr val="tx1"/>
          </a:solidFill>
          <a:latin typeface="Helvetica 75 Bold" panose="020B0804020202020204" pitchFamily="34" charset="0"/>
          <a:ea typeface="+mn-ea"/>
          <a:cs typeface="+mn-cs"/>
        </a:defRPr>
      </a:lvl3pPr>
      <a:lvl4pPr marL="478692" indent="-223514" algn="l" defTabSz="1072866" rtl="0" eaLnBrk="1" latinLnBrk="0" hangingPunct="1">
        <a:lnSpc>
          <a:spcPct val="90000"/>
        </a:lnSpc>
        <a:spcBef>
          <a:spcPct val="20000"/>
        </a:spcBef>
        <a:buFont typeface="Arial" panose="020B0604020202020204" pitchFamily="34" charset="0"/>
        <a:buChar char="–"/>
        <a:defRPr sz="1600" kern="1200" spc="-23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4pPr>
      <a:lvl5pPr marL="698481" indent="-203025" algn="l" defTabSz="1072866" rtl="0" eaLnBrk="1" latinLnBrk="0" hangingPunct="1">
        <a:lnSpc>
          <a:spcPct val="90000"/>
        </a:lnSpc>
        <a:spcBef>
          <a:spcPct val="20000"/>
        </a:spcBef>
        <a:buClr>
          <a:schemeClr val="tx1"/>
        </a:buClr>
        <a:buFont typeface="Arial" panose="020B0604020202020204" pitchFamily="34" charset="0"/>
        <a:buChar char="–"/>
        <a:defRPr sz="1600" kern="1200" spc="-23" baseline="0">
          <a:solidFill>
            <a:schemeClr val="tx1"/>
          </a:solidFill>
          <a:latin typeface="Helvetica 55 Roman" panose="000B0500000000000000" pitchFamily="34" charset="0"/>
          <a:ea typeface="+mn-ea"/>
          <a:cs typeface="+mn-cs"/>
        </a:defRPr>
      </a:lvl5pPr>
      <a:lvl6pPr marL="938757" indent="-223514" algn="l" defTabSz="1072866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Helvetica 55 Roman" panose="020B0604020202020204" pitchFamily="34" charset="0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62" y="214166"/>
            <a:ext cx="8496946" cy="5239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867546" y="5987685"/>
            <a:ext cx="642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SUPERCODEURS St Laurent du Médoc </a:t>
            </a:r>
            <a:r>
              <a:rPr lang="fr-FR" sz="2000" smtClean="0"/>
              <a:t>4 Juin 2019</a:t>
            </a:r>
            <a:endParaRPr lang="fr-FR" sz="2000" dirty="0"/>
          </a:p>
        </p:txBody>
      </p:sp>
      <p:sp>
        <p:nvSpPr>
          <p:cNvPr id="3" name="AutoShape 4" descr="Résultat de recherche d'images pour &quot;orange&quot;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323" y="5540644"/>
            <a:ext cx="1065024" cy="106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24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369302" y="404674"/>
            <a:ext cx="8863400" cy="984000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/>
              <a:t>DÉFI </a:t>
            </a:r>
            <a:r>
              <a:rPr lang="fr-FR" sz="4000" b="1" dirty="0" smtClean="0"/>
              <a:t>«</a:t>
            </a:r>
            <a:r>
              <a:rPr lang="fr-FR" sz="4000" b="1" dirty="0"/>
              <a:t>L</a:t>
            </a:r>
            <a:r>
              <a:rPr lang="fr" sz="4000" b="1" dirty="0"/>
              <a:t>abyrinthe en </a:t>
            </a:r>
            <a:r>
              <a:rPr lang="fr" sz="4000" b="1" dirty="0" smtClean="0"/>
              <a:t>bois</a:t>
            </a:r>
            <a:r>
              <a:rPr lang="fr-FR" sz="4000" b="1" dirty="0" smtClean="0"/>
              <a:t>»</a:t>
            </a:r>
            <a:endParaRPr lang="fr-FR" sz="4000" b="1" dirty="0"/>
          </a:p>
        </p:txBody>
      </p:sp>
      <p:sp>
        <p:nvSpPr>
          <p:cNvPr id="147" name="Shape 147"/>
          <p:cNvSpPr txBox="1"/>
          <p:nvPr/>
        </p:nvSpPr>
        <p:spPr>
          <a:xfrm>
            <a:off x="390839" y="1536813"/>
            <a:ext cx="6787300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pPr marL="268217">
              <a:spcAft>
                <a:spcPts val="1173"/>
              </a:spcAft>
            </a:pPr>
            <a:r>
              <a:rPr lang="fr-FR" sz="1800" dirty="0" smtClean="0"/>
              <a:t>P</a:t>
            </a:r>
            <a:r>
              <a:rPr lang="fr" sz="1800" dirty="0" smtClean="0"/>
              <a:t>rogramme Thymio pour qu’il sorte du labyrinthe</a:t>
            </a:r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Choisir une couleur pour le robot différente des autres robots</a:t>
            </a:r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-FR" sz="1800" dirty="0" smtClean="0"/>
              <a:t>Si le robot détecte un mur sur son capteur de coté, tourner dans le bon sens</a:t>
            </a:r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-FR" sz="1800" dirty="0" smtClean="0"/>
              <a:t>Si le robot détecte un mur en face, reculer (de travers)</a:t>
            </a:r>
            <a:endParaRPr lang="fr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402" y="2937367"/>
            <a:ext cx="2090657" cy="372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97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390838" y="606915"/>
            <a:ext cx="7570473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/>
              <a:t>DÉFI « CHIEN DE GARDE »</a:t>
            </a:r>
          </a:p>
          <a:p>
            <a:endParaRPr lang="fr-FR" sz="1800" dirty="0" smtClean="0"/>
          </a:p>
          <a:p>
            <a:endParaRPr lang="fr-FR" sz="1800" dirty="0"/>
          </a:p>
          <a:p>
            <a:endParaRPr lang="fr-FR" sz="1800" dirty="0" smtClean="0"/>
          </a:p>
          <a:p>
            <a:r>
              <a:rPr lang="fr-FR" sz="1800" dirty="0" smtClean="0"/>
              <a:t>Programme </a:t>
            </a:r>
            <a:r>
              <a:rPr lang="fr-FR" sz="1800" dirty="0"/>
              <a:t>Thymio pour qu’il se transforme en chien de garde :</a:t>
            </a:r>
          </a:p>
          <a:p>
            <a:r>
              <a:rPr lang="fr-FR" sz="1800" dirty="0"/>
              <a:t>• s’il voit quelque chose s’approcher de lui, il doit faire du bruit et devenir tout</a:t>
            </a:r>
          </a:p>
          <a:p>
            <a:r>
              <a:rPr lang="fr-FR" sz="1800" dirty="0"/>
              <a:t>rouge</a:t>
            </a:r>
          </a:p>
          <a:p>
            <a:r>
              <a:rPr lang="fr-FR" sz="1800" dirty="0"/>
              <a:t>• s’il est seul, il doit redevenir silencieux et blanc</a:t>
            </a:r>
            <a:r>
              <a:rPr lang="fr-FR" sz="1800" dirty="0" smtClean="0"/>
              <a:t>.</a:t>
            </a:r>
            <a:endParaRPr lang="fr-FR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12" y="2936928"/>
            <a:ext cx="1887781" cy="381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390839" y="467430"/>
            <a:ext cx="8125480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 smtClean="0"/>
              <a:t>DÉFI </a:t>
            </a:r>
            <a:r>
              <a:rPr lang="fr-FR" sz="4000" b="1" dirty="0"/>
              <a:t>« AIDE AU PILOTAGE »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Programme </a:t>
            </a:r>
            <a:r>
              <a:rPr lang="fr-FR" dirty="0"/>
              <a:t>Thymio pour pouvoir le piloter sans danger :</a:t>
            </a:r>
          </a:p>
          <a:p>
            <a:r>
              <a:rPr lang="fr-FR" dirty="0"/>
              <a:t>• si on touche un de ses 4 boutons flèches, il doit se déplacer dans la direction</a:t>
            </a:r>
          </a:p>
          <a:p>
            <a:r>
              <a:rPr lang="fr-FR" dirty="0"/>
              <a:t>indiquée</a:t>
            </a:r>
          </a:p>
          <a:p>
            <a:r>
              <a:rPr lang="fr-FR" dirty="0"/>
              <a:t>• s’il s’approche d’un obstacle, il doit s’arrêter</a:t>
            </a:r>
          </a:p>
          <a:p>
            <a:r>
              <a:rPr lang="fr-FR" dirty="0"/>
              <a:t>• s’il arrive au bord de la table, il doit s’arrêter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69" y="3185755"/>
            <a:ext cx="2303095" cy="3457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7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390838" y="591417"/>
            <a:ext cx="9515162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 smtClean="0"/>
              <a:t>DÉFI </a:t>
            </a:r>
            <a:r>
              <a:rPr lang="fr-FR" sz="4000" b="1" dirty="0"/>
              <a:t>« INSTRUMENT DE MUSIQUE »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Programme </a:t>
            </a:r>
            <a:r>
              <a:rPr lang="fr-FR" dirty="0"/>
              <a:t>Thymio pour qu’il se transforme en instrument de musique :</a:t>
            </a:r>
          </a:p>
          <a:p>
            <a:r>
              <a:rPr lang="fr-FR" dirty="0"/>
              <a:t>• si on approche sa main d’un capteur avant, il doit jouer une note de musique</a:t>
            </a:r>
          </a:p>
          <a:p>
            <a:r>
              <a:rPr lang="fr-FR" dirty="0"/>
              <a:t>(chacun des 5 capteurs doit jouer une note différente</a:t>
            </a:r>
            <a:r>
              <a:rPr lang="fr-FR" dirty="0" smtClean="0"/>
              <a:t>).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337" y="3970098"/>
            <a:ext cx="1649935" cy="261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24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390839" y="614664"/>
            <a:ext cx="6787300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 smtClean="0"/>
              <a:t>DÉFI </a:t>
            </a:r>
            <a:r>
              <a:rPr lang="fr-FR" sz="4000" b="1" dirty="0"/>
              <a:t>« BUZZER </a:t>
            </a:r>
            <a:r>
              <a:rPr lang="fr-FR" sz="4000" b="1" dirty="0" smtClean="0"/>
              <a:t>»</a:t>
            </a:r>
          </a:p>
          <a:p>
            <a:endParaRPr lang="fr-FR" b="1" dirty="0"/>
          </a:p>
          <a:p>
            <a:endParaRPr lang="fr-FR" b="1" dirty="0" smtClean="0"/>
          </a:p>
          <a:p>
            <a:endParaRPr lang="fr-FR" b="1" dirty="0"/>
          </a:p>
          <a:p>
            <a:endParaRPr lang="fr-FR" b="1" dirty="0"/>
          </a:p>
          <a:p>
            <a:r>
              <a:rPr lang="fr-FR" dirty="0"/>
              <a:t>Programme Thymio pour qu’il se transforme en </a:t>
            </a:r>
            <a:r>
              <a:rPr lang="fr-FR" dirty="0" err="1"/>
              <a:t>buzzer</a:t>
            </a:r>
            <a:r>
              <a:rPr lang="fr-FR" dirty="0"/>
              <a:t> :</a:t>
            </a:r>
          </a:p>
          <a:p>
            <a:r>
              <a:rPr lang="fr-FR" dirty="0"/>
              <a:t>• si on tape sur Thymio, il doit jouer quelques notes et s’allumer</a:t>
            </a:r>
          </a:p>
          <a:p>
            <a:r>
              <a:rPr lang="fr-FR" dirty="0"/>
              <a:t>• si on touche le bouton central, il doit redevenir blanc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93" y="3332136"/>
            <a:ext cx="1985838" cy="336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50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390839" y="599166"/>
            <a:ext cx="6787300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 smtClean="0"/>
              <a:t>DÉFI </a:t>
            </a:r>
            <a:r>
              <a:rPr lang="fr-FR" sz="4000" b="1" dirty="0"/>
              <a:t>« CAMÉLÉON </a:t>
            </a:r>
            <a:r>
              <a:rPr lang="fr-FR" sz="4000" b="1" dirty="0" smtClean="0"/>
              <a:t>»</a:t>
            </a:r>
          </a:p>
          <a:p>
            <a:endParaRPr lang="fr-FR" b="1" dirty="0" smtClean="0"/>
          </a:p>
          <a:p>
            <a:endParaRPr lang="fr-FR" b="1" dirty="0"/>
          </a:p>
          <a:p>
            <a:endParaRPr lang="fr-FR" b="1" dirty="0"/>
          </a:p>
          <a:p>
            <a:endParaRPr lang="fr-FR" b="1" dirty="0"/>
          </a:p>
          <a:p>
            <a:r>
              <a:rPr lang="fr-FR" dirty="0"/>
              <a:t>Programme Thymio pour qu’il se transforme en caméléon :</a:t>
            </a:r>
          </a:p>
          <a:p>
            <a:r>
              <a:rPr lang="fr-FR" dirty="0"/>
              <a:t>• s’il voit quelque chose autour de lui, il doit changer de couleur (chaque</a:t>
            </a:r>
          </a:p>
          <a:p>
            <a:r>
              <a:rPr lang="fr-FR" dirty="0"/>
              <a:t>capteur doit être associé à une couleur différente)</a:t>
            </a:r>
          </a:p>
          <a:p>
            <a:r>
              <a:rPr lang="fr-FR" dirty="0"/>
              <a:t>• s’il est seul, il doit redevenir blanc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312" y="2936928"/>
            <a:ext cx="1887781" cy="381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7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/>
        </p:nvSpPr>
        <p:spPr>
          <a:xfrm>
            <a:off x="390839" y="568170"/>
            <a:ext cx="6787300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 smtClean="0"/>
              <a:t>DÉFI </a:t>
            </a:r>
            <a:r>
              <a:rPr lang="fr-FR" sz="4000" b="1" dirty="0"/>
              <a:t>« MEILLEUR AMI </a:t>
            </a:r>
            <a:r>
              <a:rPr lang="fr-FR" sz="4000" b="1" dirty="0" smtClean="0"/>
              <a:t>»</a:t>
            </a:r>
          </a:p>
          <a:p>
            <a:endParaRPr lang="fr-FR" b="1" dirty="0"/>
          </a:p>
          <a:p>
            <a:endParaRPr lang="fr-FR" b="1" dirty="0" smtClean="0"/>
          </a:p>
          <a:p>
            <a:endParaRPr lang="fr-FR" b="1" dirty="0"/>
          </a:p>
          <a:p>
            <a:endParaRPr lang="fr-FR" b="1" dirty="0"/>
          </a:p>
          <a:p>
            <a:r>
              <a:rPr lang="fr-FR" dirty="0"/>
              <a:t>Programme Thymio pour qu’il devienne ton meilleur ami et te suive partout :</a:t>
            </a:r>
          </a:p>
          <a:p>
            <a:r>
              <a:rPr lang="fr-FR" dirty="0"/>
              <a:t>• si on approche sa main (devant ou derrière), il doit se déplacer pour la suivre</a:t>
            </a:r>
            <a:endParaRPr lang="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1402" y="2937367"/>
            <a:ext cx="2090657" cy="372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761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384800" y="203200"/>
            <a:ext cx="8863400" cy="984000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" sz="4000" b="1" dirty="0" smtClean="0"/>
              <a:t>D</a:t>
            </a:r>
            <a:r>
              <a:rPr lang="fr-FR" sz="4000" b="1" dirty="0" smtClean="0"/>
              <a:t>ÉFI « </a:t>
            </a:r>
            <a:r>
              <a:rPr lang="fr" sz="4000" b="1" dirty="0" smtClean="0"/>
              <a:t>Voiture autonome »</a:t>
            </a:r>
            <a:endParaRPr lang="fr" sz="4000" b="1" dirty="0"/>
          </a:p>
        </p:txBody>
      </p:sp>
      <p:sp>
        <p:nvSpPr>
          <p:cNvPr id="147" name="Shape 147"/>
          <p:cNvSpPr txBox="1"/>
          <p:nvPr/>
        </p:nvSpPr>
        <p:spPr>
          <a:xfrm>
            <a:off x="386399" y="1211349"/>
            <a:ext cx="6787300" cy="4042576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Choisir une couleur pour le robot différente des autres robots</a:t>
            </a:r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Le robot doit </a:t>
            </a:r>
            <a:r>
              <a:rPr lang="fr" sz="1800" dirty="0"/>
              <a:t>suivre la ligne </a:t>
            </a:r>
            <a:r>
              <a:rPr lang="fr" sz="1800" dirty="0" smtClean="0"/>
              <a:t>noire</a:t>
            </a:r>
            <a:endParaRPr lang="fr" sz="1800" dirty="0"/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Le robot doit s’arrêter s’il </a:t>
            </a:r>
            <a:r>
              <a:rPr lang="fr" sz="1800" dirty="0"/>
              <a:t>voit un </a:t>
            </a:r>
            <a:r>
              <a:rPr lang="fr" sz="1800" dirty="0" smtClean="0"/>
              <a:t>obstacle et s’allumer en rouge</a:t>
            </a:r>
            <a:endParaRPr lang="fr" sz="1800" dirty="0"/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Le robot doit redémarrer s’il </a:t>
            </a:r>
            <a:r>
              <a:rPr lang="fr" sz="1800" dirty="0"/>
              <a:t>n’y a plus d’obstacle devant </a:t>
            </a:r>
            <a:r>
              <a:rPr lang="fr" sz="1800" dirty="0" smtClean="0"/>
              <a:t>lui et reprendre sa couleur</a:t>
            </a:r>
            <a:endParaRPr lang="fr" sz="1800" dirty="0"/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-FR" sz="1800" dirty="0" smtClean="0"/>
              <a:t>F</a:t>
            </a:r>
            <a:r>
              <a:rPr lang="fr" sz="1800" dirty="0" smtClean="0"/>
              <a:t>aire accélérer le robot. S’il sort de la piste, le faire revenir dessus</a:t>
            </a:r>
            <a:endParaRPr lang="fr" sz="18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669" y="3185755"/>
            <a:ext cx="2303095" cy="3457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/>
        </p:nvSpPr>
        <p:spPr>
          <a:xfrm>
            <a:off x="384800" y="373678"/>
            <a:ext cx="8863400" cy="984000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r>
              <a:rPr lang="fr-FR" sz="4000" b="1" dirty="0" smtClean="0"/>
              <a:t>D</a:t>
            </a:r>
            <a:r>
              <a:rPr lang="fr-FR" sz="4000" b="1" dirty="0"/>
              <a:t>ÉFI</a:t>
            </a:r>
            <a:r>
              <a:rPr lang="fr-FR" sz="4000" b="1" dirty="0" smtClean="0"/>
              <a:t> « L</a:t>
            </a:r>
            <a:r>
              <a:rPr lang="fr" sz="4000" b="1" dirty="0"/>
              <a:t>abyrinthe </a:t>
            </a:r>
            <a:r>
              <a:rPr lang="fr" sz="4000" b="1" dirty="0" smtClean="0"/>
              <a:t>bandes noires »</a:t>
            </a:r>
            <a:endParaRPr lang="fr" sz="2800" b="1" dirty="0"/>
          </a:p>
          <a:p>
            <a:endParaRPr lang="fr" sz="3500" dirty="0"/>
          </a:p>
        </p:txBody>
      </p:sp>
      <p:sp>
        <p:nvSpPr>
          <p:cNvPr id="147" name="Shape 147"/>
          <p:cNvSpPr txBox="1"/>
          <p:nvPr/>
        </p:nvSpPr>
        <p:spPr>
          <a:xfrm>
            <a:off x="445083" y="1552312"/>
            <a:ext cx="6787300" cy="3797187"/>
          </a:xfrm>
          <a:prstGeom prst="rect">
            <a:avLst/>
          </a:prstGeom>
          <a:noFill/>
          <a:ln>
            <a:noFill/>
          </a:ln>
        </p:spPr>
        <p:txBody>
          <a:bodyPr wrap="square" lIns="107269" tIns="107269" rIns="107269" bIns="107269" anchor="t" anchorCtr="0">
            <a:noAutofit/>
          </a:bodyPr>
          <a:lstStyle/>
          <a:p>
            <a:pPr marL="268217">
              <a:spcAft>
                <a:spcPts val="1173"/>
              </a:spcAft>
            </a:pPr>
            <a:r>
              <a:rPr lang="fr-FR" sz="1800" dirty="0"/>
              <a:t>P</a:t>
            </a:r>
            <a:r>
              <a:rPr lang="fr" sz="1800" dirty="0"/>
              <a:t>rogramme Thymio pour qu’il sorte du </a:t>
            </a:r>
            <a:r>
              <a:rPr lang="fr" sz="1800" dirty="0" smtClean="0"/>
              <a:t>labyrinthe </a:t>
            </a:r>
            <a:r>
              <a:rPr lang="fr" sz="1800" dirty="0"/>
              <a:t>sans jamais franchir entièrement les bords noirs</a:t>
            </a:r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Choisir une couleur pour le robot différente des autres robots</a:t>
            </a:r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-FR" sz="1800" dirty="0" smtClean="0"/>
              <a:t>Choisir un coté à suivre, programmer le robot pour suivre ce coté</a:t>
            </a:r>
            <a:endParaRPr lang="fr" sz="1800" dirty="0"/>
          </a:p>
          <a:p>
            <a:pPr marL="536433" indent="-268216">
              <a:spcAft>
                <a:spcPts val="1173"/>
              </a:spcAft>
              <a:buChar char="●"/>
            </a:pPr>
            <a:r>
              <a:rPr lang="fr" sz="1800" dirty="0" smtClean="0"/>
              <a:t>Le robot doit s’arrêter s’il se trouve face aux bords noirs et reculer (de travers)</a:t>
            </a:r>
            <a:endParaRPr lang="fr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337" y="3970098"/>
            <a:ext cx="1649935" cy="261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42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R_template_interne">
  <a:themeElements>
    <a:clrScheme name="Orange WHT Secondary">
      <a:dk1>
        <a:srgbClr val="000000"/>
      </a:dk1>
      <a:lt1>
        <a:srgbClr val="FFFFFF"/>
      </a:lt1>
      <a:dk2>
        <a:srgbClr val="8F8F8F"/>
      </a:dk2>
      <a:lt2>
        <a:srgbClr val="FF7900"/>
      </a:lt2>
      <a:accent1>
        <a:srgbClr val="FF7900"/>
      </a:accent1>
      <a:accent2>
        <a:srgbClr val="4BB4E6"/>
      </a:accent2>
      <a:accent3>
        <a:srgbClr val="50BE87"/>
      </a:accent3>
      <a:accent4>
        <a:srgbClr val="FFB4E6"/>
      </a:accent4>
      <a:accent5>
        <a:srgbClr val="A885D8"/>
      </a:accent5>
      <a:accent6>
        <a:srgbClr val="FFD200"/>
      </a:accent6>
      <a:hlink>
        <a:srgbClr val="FF7900"/>
      </a:hlink>
      <a:folHlink>
        <a:srgbClr val="FF7900"/>
      </a:folHlink>
    </a:clrScheme>
    <a:fontScheme name="Orange">
      <a:majorFont>
        <a:latin typeface="Helvetica 75 Bold"/>
        <a:ea typeface=""/>
        <a:cs typeface=""/>
      </a:majorFont>
      <a:minorFont>
        <a:latin typeface="Helvetica 75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>
            <a:solidFill>
              <a:srgbClr val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R_OBS-template_external.potx" id="{8E63A4C0-0D5B-4AB0-9B17-28650E3A1109}" vid="{213D95EF-7056-43E0-9767-0E799F788926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456</Words>
  <Application>Microsoft Office PowerPoint</Application>
  <PresentationFormat>Format A4 (210 x 297 mm)</PresentationFormat>
  <Paragraphs>67</Paragraphs>
  <Slides>10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2" baseType="lpstr">
      <vt:lpstr>Simple Light</vt:lpstr>
      <vt:lpstr>OFR_template_interne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cbarr_000</dc:creator>
  <cp:lastModifiedBy>CARREL-BILLIARD Alexis DTSI/DSI</cp:lastModifiedBy>
  <cp:revision>15</cp:revision>
  <dcterms:modified xsi:type="dcterms:W3CDTF">2019-05-23T09:21:39Z</dcterms:modified>
</cp:coreProperties>
</file>